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2D6767-118F-4E98-A7CA-EE7C4A4539B3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0946D6-24EF-41D3-AEF6-514E95BB7346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54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854A7-D7FF-4441-9784-ED981CBDFF66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568AB2-1C97-4B96-98E1-ABB6E3621B3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7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79CA71-1F63-41C0-A76F-ED1A245B4D74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24F7C4-A5F7-4900-8CA5-83A54FF14D16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086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78EC4-A835-481E-A657-1B9DCE03509C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5EEB8F-E069-497C-A265-739B94413216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448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76F251-3356-4532-8EEA-CE2BD6D4BD78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894CD6-CCF3-452E-843C-757F94D78DD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438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AB5674-B802-41DD-B023-A802FE5EDB9F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49FBF9-4B0C-4E91-B185-8C1DE6B8B89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433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45C57E-6A19-48F6-8131-6A0225DEAA11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8" name="7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8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F68E16-53C4-4EA3-A9D0-CD3880060F12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43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965420-9381-4067-9B6D-E99C7CE7ED8C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1DD45-E02F-4CA9-9D18-7C3A4D4A09E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26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E6769B-CA67-48B1-A572-58637B6601D1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3" name="2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3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9E1EF-BDAD-4CC8-B1BA-4F21696BDE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467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36BA72-6D15-4A94-B869-54274EC55DF4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B6A360-E160-4491-900F-40D521500B2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842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s-ES"/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5A4FC9-BC33-42E6-A548-DEF03B95E904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9E92E6-5285-45F1-8064-7BD6615F593B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215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647EC8D-5C11-4BC7-84D2-22A8C4C838D6}" type="datetime1">
              <a:rPr lang="es-ES"/>
              <a:pPr lvl="0"/>
              <a:t>07/10/2024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86072E1-DCD0-4946-8185-C32276C9E830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E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s-E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ctrTitle"/>
          </p:nvPr>
        </p:nvSpPr>
        <p:spPr>
          <a:xfrm>
            <a:off x="683568" y="2780928"/>
            <a:ext cx="7772400" cy="1470026"/>
          </a:xfrm>
        </p:spPr>
        <p:txBody>
          <a:bodyPr/>
          <a:lstStyle/>
          <a:p>
            <a:pPr lvl="0"/>
            <a:r>
              <a:rPr lang="es-ES" sz="4000"/>
              <a:t>Violencias sufridas por FECODE y sus sindicatos filiales – 1986-2024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78099"/>
          </a:xfrm>
        </p:spPr>
        <p:txBody>
          <a:bodyPr/>
          <a:lstStyle/>
          <a:p>
            <a:pPr lvl="0"/>
            <a:r>
              <a:rPr lang="es-ES" sz="2800"/>
              <a:t>Cifras 1986-2016 – Informe “La Vida por Educar”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99" y="1030227"/>
            <a:ext cx="8235699" cy="5248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78099"/>
          </a:xfrm>
        </p:spPr>
        <p:txBody>
          <a:bodyPr/>
          <a:lstStyle/>
          <a:p>
            <a:pPr lvl="0"/>
            <a:r>
              <a:rPr lang="es-ES" sz="1800"/>
              <a:t>Cifras 1986-2016 – Informe “La Vida por Educar”  - Violaciones a la vida, libertad e integridad cometidas contra  afiliados de sindicatos, 1986-2016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80" y="1176531"/>
            <a:ext cx="2883404" cy="5090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6 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096" y="1176531"/>
            <a:ext cx="2962656" cy="5090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7 Image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652" y="1176531"/>
            <a:ext cx="2956556" cy="5090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sz="4000"/>
              <a:t>Cifras 2017- Septiembre 2024 – Homicidios y desapariciones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55" y="1865376"/>
            <a:ext cx="7565132" cy="4169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51" y="438912"/>
            <a:ext cx="8144259" cy="63215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111</TotalTime>
  <Words>54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Violencias sufridas por FECODE y sus sindicatos filiales – 1986-2024</vt:lpstr>
      <vt:lpstr>Cifras 1986-2016 – Informe “La Vida por Educar”</vt:lpstr>
      <vt:lpstr>Cifras 1986-2016 – Informe “La Vida por Educar”  - Violaciones a la vida, libertad e integridad cometidas contra  afiliados de sindicatos, 1986-2016</vt:lpstr>
      <vt:lpstr>Cifras 2017- Septiembre 2024 – Homicidios y desapariciones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</dc:creator>
  <cp:lastModifiedBy>soporte</cp:lastModifiedBy>
  <cp:revision>6</cp:revision>
  <dcterms:created xsi:type="dcterms:W3CDTF">2024-10-07T16:48:46Z</dcterms:created>
  <dcterms:modified xsi:type="dcterms:W3CDTF">2024-10-07T21:21:15Z</dcterms:modified>
</cp:coreProperties>
</file>